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8" r:id="rId5"/>
    <p:sldId id="269" r:id="rId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-89F175" initials="U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8-04T11:13:58.966" idx="5">
    <p:pos x="5849" y="1616"/>
    <p:text>На листах А4, которые будут оформлены в стиле проекта и Боевого Братства, школьникам будет предложено написать рассказ о ветеранах боевых действий, которые живут, жили или каким-то образом связаны с их семьей. Также школьникам будет предложено приложить к рассказу фотографии, какие-либо документы или иные материалы, которые могут быть интегрированы в общую книгу.
После чего рассказы будут собраны, отсканированы и сверстаны с добавлением различных изображений, рисунков и документов в общую книгу. Все рассказы будут иметь рукописный текст с сохранением авторского оформления текста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8-04T12:09:29.742" idx="6">
    <p:pos x="5760" y="898"/>
    <p:text>Доска, размером 40*60, выполнена из латуни, алюминия или камня, с написанием имен героев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57641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166C99-D7CC-4DA7-A37E-892C91BDB54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2325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66C99-D7CC-4DA7-A37E-892C91BDB542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376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488" y="5013325"/>
            <a:ext cx="7162800" cy="1109663"/>
          </a:xfrm>
        </p:spPr>
        <p:txBody>
          <a:bodyPr/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7488" y="5756275"/>
            <a:ext cx="7162800" cy="696913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489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53275" y="1912938"/>
            <a:ext cx="1990725" cy="4613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12938"/>
            <a:ext cx="5824537" cy="4613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523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65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21483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6338" y="2565400"/>
            <a:ext cx="3744912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3650" y="2565400"/>
            <a:ext cx="37465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348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922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335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6741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423733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66168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1912938"/>
            <a:ext cx="65532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565400"/>
            <a:ext cx="7643812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9413" y="908050"/>
            <a:ext cx="4840287" cy="2664966"/>
          </a:xfrm>
          <a:noFill/>
        </p:spPr>
        <p:txBody>
          <a:bodyPr/>
          <a:lstStyle/>
          <a:p>
            <a:r>
              <a:rPr lang="ru-RU" sz="4800" dirty="0" smtClean="0">
                <a:latin typeface="Tahoma" charset="0"/>
              </a:rPr>
              <a:t>Память сильнее времени</a:t>
            </a:r>
            <a:endParaRPr lang="uk-UA" sz="4800" dirty="0"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7656" y="6165304"/>
            <a:ext cx="6660232" cy="5486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Молодежный социально-патриотический проект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ВООВ «Боевое Братство»</a:t>
            </a:r>
            <a:endParaRPr lang="ru-RU" sz="2000" dirty="0">
              <a:solidFill>
                <a:schemeClr val="bg2">
                  <a:lumMod val="20000"/>
                  <a:lumOff val="80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572000" cy="649288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Память сильнее времени</a:t>
            </a:r>
            <a:endParaRPr lang="uk-UA" sz="28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2782889"/>
            <a:ext cx="7643812" cy="10061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ko-KR" sz="1800" b="1" i="1" dirty="0" smtClean="0">
                <a:latin typeface="Verdana" pitchFamily="34" charset="0"/>
                <a:ea typeface="굴림" charset="-127"/>
              </a:rPr>
              <a:t>Формирование и укрепление у молодежи исторической памяти о ветеранах Великой Отечественной войны и локальных войн. </a:t>
            </a:r>
            <a:endParaRPr lang="en-US" altLang="ko-KR" sz="1800" dirty="0">
              <a:latin typeface="Verdana" pitchFamily="34" charset="0"/>
              <a:ea typeface="굴림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191683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Цель проекта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39330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Задачи проекта</a:t>
            </a:r>
            <a:endParaRPr lang="ru-RU" sz="24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03648" y="4365104"/>
            <a:ext cx="756890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ko-KR" sz="1400" b="1" i="1" dirty="0" smtClean="0">
                <a:latin typeface="Verdana" pitchFamily="34" charset="0"/>
                <a:ea typeface="굴림" charset="-127"/>
              </a:rPr>
              <a:t>Создать социальный видеоролик о важности памяти о подвиге русского солдата</a:t>
            </a:r>
          </a:p>
          <a:p>
            <a:pPr>
              <a:lnSpc>
                <a:spcPct val="80000"/>
              </a:lnSpc>
            </a:pPr>
            <a:endParaRPr lang="ru-RU" altLang="ko-KR" sz="1400" b="1" i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ru-RU" altLang="ko-KR" sz="1400" b="1" i="1" dirty="0" smtClean="0">
                <a:latin typeface="Verdana" pitchFamily="34" charset="0"/>
                <a:ea typeface="굴림" charset="-127"/>
              </a:rPr>
              <a:t>Вовлечь школьников и их родителей в процесс создания мемориальной Книги памяти</a:t>
            </a:r>
          </a:p>
          <a:p>
            <a:pPr>
              <a:lnSpc>
                <a:spcPct val="80000"/>
              </a:lnSpc>
            </a:pPr>
            <a:endParaRPr lang="ru-RU" altLang="ko-KR" sz="1400" b="1" i="1" dirty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ru-RU" altLang="ko-KR" sz="1400" b="1" i="1" dirty="0" smtClean="0">
                <a:latin typeface="Verdana" pitchFamily="34" charset="0"/>
                <a:ea typeface="굴림" charset="-127"/>
              </a:rPr>
              <a:t>Провести встречи школьников с ветеранами боевых действий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ko-KR" sz="1400" b="1" i="1" dirty="0" smtClean="0"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ru-RU" altLang="ko-KR" sz="1400" b="1" i="1" dirty="0" smtClean="0">
                <a:latin typeface="Verdana" pitchFamily="34" charset="0"/>
                <a:ea typeface="굴림" charset="-127"/>
              </a:rPr>
              <a:t>Увековечить имена героев - выпускников школ района на мемориальных досках</a:t>
            </a:r>
            <a:endParaRPr lang="ru-RU" altLang="ko-KR" sz="1400" b="1" i="1" dirty="0">
              <a:latin typeface="Verdana" pitchFamily="34" charset="0"/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6553200" cy="723900"/>
          </a:xfrm>
        </p:spPr>
        <p:txBody>
          <a:bodyPr/>
          <a:lstStyle/>
          <a:p>
            <a:r>
              <a:rPr lang="uk-UA" dirty="0" smtClean="0"/>
              <a:t>Синопсис проекта</a:t>
            </a:r>
            <a:endParaRPr lang="uk-UA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052513"/>
            <a:ext cx="6911975" cy="5473700"/>
          </a:xfrm>
        </p:spPr>
        <p:txBody>
          <a:bodyPr/>
          <a:lstStyle/>
          <a:p>
            <a:r>
              <a:rPr lang="ru-RU" sz="2000" dirty="0" smtClean="0">
                <a:latin typeface="Calibri" panose="020F0502020204030204" pitchFamily="34" charset="0"/>
              </a:rPr>
              <a:t>В сознании современной молодежи слово «ветеран» ассоциируется лишь с ветеранами Великой Отечественной войны, в результате чего лишь немногие знают о героизме русских солдат на полях Афганистана, Чечни и в других горячих точках. </a:t>
            </a:r>
          </a:p>
          <a:p>
            <a:r>
              <a:rPr lang="ru-RU" sz="2000" dirty="0" smtClean="0">
                <a:latin typeface="Calibri" panose="020F0502020204030204" pitchFamily="34" charset="0"/>
              </a:rPr>
              <a:t>Молодежный социально-патриотический проект «Память сильнее времени» нацелен на формирование знания учащихся школ об историческом подвиге российских солдат, совершенном, как на территории нашей страны, так и за ее пределами.</a:t>
            </a:r>
          </a:p>
          <a:p>
            <a:r>
              <a:rPr lang="ru-RU" sz="2000" dirty="0" smtClean="0">
                <a:latin typeface="Calibri" panose="020F0502020204030204" pitchFamily="34" charset="0"/>
              </a:rPr>
              <a:t>Инициативная группа молодежи ЗАО и </a:t>
            </a:r>
            <a:r>
              <a:rPr lang="ru-RU" sz="2000" dirty="0" err="1" smtClean="0">
                <a:latin typeface="Calibri" panose="020F0502020204030204" pitchFamily="34" charset="0"/>
              </a:rPr>
              <a:t>ТиНАО</a:t>
            </a:r>
            <a:r>
              <a:rPr lang="ru-RU" sz="2000" dirty="0" smtClean="0">
                <a:latin typeface="Calibri" panose="020F0502020204030204" pitchFamily="34" charset="0"/>
              </a:rPr>
              <a:t> при поддержке ВООВ «Боевое Братство» предлагает создать мемориал памяти участников военных действий, которые проживают или проживали в конкретном поселении (обучались в конкретной школе).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6553200" cy="723900"/>
          </a:xfrm>
        </p:spPr>
        <p:txBody>
          <a:bodyPr/>
          <a:lstStyle/>
          <a:p>
            <a:r>
              <a:rPr lang="uk-UA" dirty="0" smtClean="0"/>
              <a:t>Синопсис проекта</a:t>
            </a:r>
            <a:endParaRPr lang="uk-UA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908720"/>
            <a:ext cx="5328121" cy="72030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latin typeface="Calibri" panose="020F0502020204030204" pitchFamily="34" charset="0"/>
              </a:rPr>
              <a:t>«Книга Памяти»</a:t>
            </a:r>
            <a:endParaRPr lang="ru-RU" sz="4000" b="1" dirty="0">
              <a:latin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564904"/>
            <a:ext cx="3035028" cy="42930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529531" y="3101544"/>
            <a:ext cx="4293094" cy="32198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19050" y="2449296"/>
            <a:ext cx="31211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Книга Памяти – книга, в которой будут собраны рассказы школьников 6-10 классов о ветеранах - членов их семей. На особом бланке будут написаны эссе, которым будет предложено прикрепить фотографии или другие материалы, которые могут быть использованы при публикации книги. После сбора эссе они будут отсканированы и опубликованы.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473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6553200" cy="723900"/>
          </a:xfrm>
        </p:spPr>
        <p:txBody>
          <a:bodyPr/>
          <a:lstStyle/>
          <a:p>
            <a:r>
              <a:rPr lang="uk-UA" dirty="0" smtClean="0"/>
              <a:t>Синопсис проекта</a:t>
            </a:r>
            <a:endParaRPr lang="uk-UA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893474"/>
            <a:ext cx="6911975" cy="576287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latin typeface="Calibri" panose="020F0502020204030204" pitchFamily="34" charset="0"/>
              </a:rPr>
              <a:t>Мемориальная доска</a:t>
            </a:r>
            <a:endParaRPr lang="ru-RU" sz="3200" b="1" dirty="0">
              <a:latin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1916832"/>
            <a:ext cx="3851920" cy="28934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488" y="4947853"/>
            <a:ext cx="8310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рамках проекта планируется проведение поисковых работ с целью выявления героев – участников войн и конфликтов, обучавшихся или работавших в конкретных школах. </a:t>
            </a:r>
          </a:p>
          <a:p>
            <a:r>
              <a:rPr lang="ru-RU" dirty="0" smtClean="0"/>
              <a:t>Их имена, годы жизни и места службы будут выгравированы на мемориальных досках, которые будут размещены или на </a:t>
            </a:r>
            <a:r>
              <a:rPr lang="ru-RU" smtClean="0"/>
              <a:t>здании школы, </a:t>
            </a:r>
            <a:r>
              <a:rPr lang="ru-RU" dirty="0" smtClean="0"/>
              <a:t>или в музейном комплексе.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4731982"/>
      </p:ext>
    </p:extLst>
  </p:cSld>
  <p:clrMapOvr>
    <a:masterClrMapping/>
  </p:clrMapOvr>
</p:sld>
</file>

<file path=ppt/theme/theme1.xml><?xml version="1.0" encoding="utf-8"?>
<a:theme xmlns:a="http://schemas.openxmlformats.org/drawingml/2006/main" name="159">
  <a:themeElements>
    <a:clrScheme name="template 4">
      <a:dk1>
        <a:srgbClr val="111111"/>
      </a:dk1>
      <a:lt1>
        <a:srgbClr val="FFFFFF"/>
      </a:lt1>
      <a:dk2>
        <a:srgbClr val="000000"/>
      </a:dk2>
      <a:lt2>
        <a:srgbClr val="663300"/>
      </a:lt2>
      <a:accent1>
        <a:srgbClr val="FF9966"/>
      </a:accent1>
      <a:accent2>
        <a:srgbClr val="800000"/>
      </a:accent2>
      <a:accent3>
        <a:srgbClr val="FFFFFF"/>
      </a:accent3>
      <a:accent4>
        <a:srgbClr val="0D0D0D"/>
      </a:accent4>
      <a:accent5>
        <a:srgbClr val="FFCAB8"/>
      </a:accent5>
      <a:accent6>
        <a:srgbClr val="730000"/>
      </a:accent6>
      <a:hlink>
        <a:srgbClr val="FFCC66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3300"/>
        </a:lt2>
        <a:accent1>
          <a:srgbClr val="FFCC66"/>
        </a:accent1>
        <a:accent2>
          <a:srgbClr val="FF6600"/>
        </a:accent2>
        <a:accent3>
          <a:srgbClr val="FFFFFF"/>
        </a:accent3>
        <a:accent4>
          <a:srgbClr val="0D0D0D"/>
        </a:accent4>
        <a:accent5>
          <a:srgbClr val="FFE2B8"/>
        </a:accent5>
        <a:accent6>
          <a:srgbClr val="E75C00"/>
        </a:accent6>
        <a:hlink>
          <a:srgbClr val="FF993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111111"/>
        </a:dk1>
        <a:lt1>
          <a:srgbClr val="FFFFFF"/>
        </a:lt1>
        <a:dk2>
          <a:srgbClr val="000000"/>
        </a:dk2>
        <a:lt2>
          <a:srgbClr val="996633"/>
        </a:lt2>
        <a:accent1>
          <a:srgbClr val="FFCC66"/>
        </a:accent1>
        <a:accent2>
          <a:srgbClr val="800000"/>
        </a:accent2>
        <a:accent3>
          <a:srgbClr val="FFFFFF"/>
        </a:accent3>
        <a:accent4>
          <a:srgbClr val="0D0D0D"/>
        </a:accent4>
        <a:accent5>
          <a:srgbClr val="FFE2B8"/>
        </a:accent5>
        <a:accent6>
          <a:srgbClr val="730000"/>
        </a:accent6>
        <a:hlink>
          <a:srgbClr val="FF993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63300"/>
        </a:lt2>
        <a:accent1>
          <a:srgbClr val="FF9966"/>
        </a:accent1>
        <a:accent2>
          <a:srgbClr val="800000"/>
        </a:accent2>
        <a:accent3>
          <a:srgbClr val="FFFFFF"/>
        </a:accent3>
        <a:accent4>
          <a:srgbClr val="0D0D0D"/>
        </a:accent4>
        <a:accent5>
          <a:srgbClr val="FFCAB8"/>
        </a:accent5>
        <a:accent6>
          <a:srgbClr val="730000"/>
        </a:accent6>
        <a:hlink>
          <a:srgbClr val="FFCC6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159</Template>
  <TotalTime>2158</TotalTime>
  <Words>294</Words>
  <Application>Microsoft Office PowerPoint</Application>
  <PresentationFormat>Экран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159</vt:lpstr>
      <vt:lpstr>Память сильнее времени</vt:lpstr>
      <vt:lpstr>Память сильнее времени</vt:lpstr>
      <vt:lpstr>Синопсис проекта</vt:lpstr>
      <vt:lpstr>Синопсис проекта</vt:lpstr>
      <vt:lpstr>Синопсис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Память сильнее времени</dc:title>
  <dc:creator>User-89F175</dc:creator>
  <cp:lastModifiedBy>User</cp:lastModifiedBy>
  <cp:revision>43</cp:revision>
  <cp:lastPrinted>2016-08-23T10:23:50Z</cp:lastPrinted>
  <dcterms:created xsi:type="dcterms:W3CDTF">2016-08-02T08:17:51Z</dcterms:created>
  <dcterms:modified xsi:type="dcterms:W3CDTF">2016-08-27T04:40:27Z</dcterms:modified>
</cp:coreProperties>
</file>